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7ECF18E-B143-4EF7-9F1D-0BEAC532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1320"/>
          </a:xfrm>
        </p:spPr>
        <p:txBody>
          <a:bodyPr>
            <a:normAutofit/>
          </a:bodyPr>
          <a:lstStyle/>
          <a:p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Danger</a:t>
            </a:r>
            <a:r>
              <a:rPr lang="nl-NL" sz="60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Dwarves</a:t>
            </a:r>
            <a:endParaRPr lang="nl-NL" sz="60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mijs, </a:t>
            </a:r>
            <a:r>
              <a:rPr lang="nl-NL" dirty="0" err="1">
                <a:solidFill>
                  <a:schemeClr val="bg1"/>
                </a:solidFill>
              </a:rPr>
              <a:t>lajos</a:t>
            </a:r>
            <a:r>
              <a:rPr lang="nl-NL" dirty="0">
                <a:solidFill>
                  <a:schemeClr val="bg1"/>
                </a:solidFill>
              </a:rPr>
              <a:t>, wouter, </a:t>
            </a:r>
            <a:r>
              <a:rPr lang="nl-NL" dirty="0" err="1">
                <a:solidFill>
                  <a:schemeClr val="bg1"/>
                </a:solidFill>
              </a:rPr>
              <a:t>vera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dominik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lucas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E4D189-017E-4E50-9C38-C000A38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Dwarven Stonecraft" pitchFamily="2" charset="0"/>
              </a:rPr>
              <a:t>Concept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Diablo 3 / Dungeon crawler</a:t>
            </a:r>
          </a:p>
          <a:p>
            <a:r>
              <a:rPr lang="en-US" dirty="0">
                <a:solidFill>
                  <a:schemeClr val="bg1"/>
                </a:solidFill>
              </a:rPr>
              <a:t>Dwarves</a:t>
            </a:r>
          </a:p>
          <a:p>
            <a:r>
              <a:rPr lang="en-US" dirty="0">
                <a:solidFill>
                  <a:schemeClr val="bg1"/>
                </a:solidFill>
              </a:rPr>
              <a:t>Spiders </a:t>
            </a:r>
          </a:p>
          <a:p>
            <a:r>
              <a:rPr lang="en-US" dirty="0">
                <a:solidFill>
                  <a:schemeClr val="bg1"/>
                </a:solidFill>
              </a:rPr>
              <a:t>Dungeon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E925778-CF49-4E30-80A0-E3AD88C5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42" y="881676"/>
            <a:ext cx="3416888" cy="178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Textures </a:t>
            </a:r>
          </a:p>
          <a:p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r>
              <a:rPr lang="en-US" dirty="0">
                <a:solidFill>
                  <a:schemeClr val="bg1"/>
                </a:solidFill>
              </a:rPr>
              <a:t>Enemies</a:t>
            </a:r>
          </a:p>
          <a:p>
            <a:r>
              <a:rPr lang="en-US" dirty="0">
                <a:solidFill>
                  <a:schemeClr val="bg1"/>
                </a:solidFill>
              </a:rPr>
              <a:t>Character</a:t>
            </a:r>
          </a:p>
          <a:p>
            <a:r>
              <a:rPr lang="en-US" dirty="0">
                <a:solidFill>
                  <a:schemeClr val="bg1"/>
                </a:solidFill>
              </a:rPr>
              <a:t>UI</a:t>
            </a:r>
          </a:p>
          <a:p>
            <a:r>
              <a:rPr lang="en-US" dirty="0">
                <a:solidFill>
                  <a:schemeClr val="bg1"/>
                </a:solidFill>
              </a:rPr>
              <a:t>Weapons</a:t>
            </a:r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42" y="2918297"/>
            <a:ext cx="3416888" cy="25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20737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A0F1104-0939-44EA-A05F-9B5A01F8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756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Dwarven Stonecraft" pitchFamily="2" charset="0"/>
              </a:rPr>
              <a:t>gdd</a:t>
            </a:r>
            <a:endParaRPr lang="en-US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4180" y="2114026"/>
            <a:ext cx="5888891" cy="4134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Polycount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Environment   max poly 1k</a:t>
            </a:r>
          </a:p>
          <a:p>
            <a:pPr>
              <a:lnSpc>
                <a:spcPct val="90000"/>
              </a:lnSpc>
            </a:pP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Texture resolution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Environment  max resolution 1k  target 512k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3026" y="645106"/>
            <a:ext cx="4171958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632776-C071-4DF4-9411-9EF50A59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92F47-426F-40CA-8B52-47DF673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Dwarven Stonecraft" pitchFamily="2" charset="0"/>
              </a:rPr>
              <a:t>UMl</a:t>
            </a:r>
            <a:endParaRPr lang="en-US" sz="48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DE764C-0D29-4D94-AC30-1DAB4815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827" b="1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E8E15F-E13B-49F8-85E9-C4540A2F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3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7DDBBE9-207F-4CDC-A6BC-2364CDE4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schedule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and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sCrum</a:t>
            </a:r>
            <a:endParaRPr lang="nl-NL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8DA55FD-E18A-4328-AA51-47B7E70B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C83EC8-4E82-4231-8612-43D679A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Presentie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1C6ABD0-C6D4-42CB-983A-A79486B9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86125"/>
            <a:ext cx="990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</Words>
  <Application>Microsoft Office PowerPoint</Application>
  <PresentationFormat>Breedbeeld</PresentationFormat>
  <Paragraphs>28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Dwarven Stonecraft</vt:lpstr>
      <vt:lpstr>Raster</vt:lpstr>
      <vt:lpstr>Danger Dwarves</vt:lpstr>
      <vt:lpstr>Concept </vt:lpstr>
      <vt:lpstr>Style guide</vt:lpstr>
      <vt:lpstr>gdd</vt:lpstr>
      <vt:lpstr>UMl</vt:lpstr>
      <vt:lpstr>schedule and sCrum</vt:lpstr>
      <vt:lpstr>Presentie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Lajos de Graaf</cp:lastModifiedBy>
  <cp:revision>7</cp:revision>
  <dcterms:created xsi:type="dcterms:W3CDTF">2018-09-13T08:14:44Z</dcterms:created>
  <dcterms:modified xsi:type="dcterms:W3CDTF">2018-09-13T15:39:13Z</dcterms:modified>
</cp:coreProperties>
</file>